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A9D61D5-1780-40A2-BD5D-215D02DB105D}" type="datetimeFigureOut">
              <a:rPr lang="ar-IQ" smtClean="0"/>
              <a:t>04/04/1440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4B93507-C195-4F0F-B146-364A30C09757}" type="slidenum">
              <a:rPr lang="ar-IQ" smtClean="0"/>
              <a:t>‹#›</a:t>
            </a:fld>
            <a:endParaRPr lang="ar-IQ"/>
          </a:p>
        </p:txBody>
      </p:sp>
    </p:spTree>
    <p:extLst>
      <p:ext uri="{BB962C8B-B14F-4D97-AF65-F5344CB8AC3E}">
        <p14:creationId xmlns:p14="http://schemas.microsoft.com/office/powerpoint/2010/main" val="19482584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C4B93507-C195-4F0F-B146-364A30C09757}" type="slidenum">
              <a:rPr lang="ar-IQ" smtClean="0"/>
              <a:t>4</a:t>
            </a:fld>
            <a:endParaRPr lang="ar-IQ"/>
          </a:p>
        </p:txBody>
      </p:sp>
    </p:spTree>
    <p:extLst>
      <p:ext uri="{BB962C8B-B14F-4D97-AF65-F5344CB8AC3E}">
        <p14:creationId xmlns:p14="http://schemas.microsoft.com/office/powerpoint/2010/main" val="272409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3826615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335706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97740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2226359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24445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04087CC-1555-4C32-BEB4-61A16363A889}" type="datetimeFigureOut">
              <a:rPr lang="ar-IQ" smtClean="0"/>
              <a:t>04/04/1440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16322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04087CC-1555-4C32-BEB4-61A16363A889}" type="datetimeFigureOut">
              <a:rPr lang="ar-IQ" smtClean="0"/>
              <a:t>04/04/1440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125747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04087CC-1555-4C32-BEB4-61A16363A889}" type="datetimeFigureOut">
              <a:rPr lang="ar-IQ" smtClean="0"/>
              <a:t>04/04/1440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3207633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04087CC-1555-4C32-BEB4-61A16363A889}" type="datetimeFigureOut">
              <a:rPr lang="ar-IQ" smtClean="0"/>
              <a:t>04/04/1440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140361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4087CC-1555-4C32-BEB4-61A16363A889}" type="datetimeFigureOut">
              <a:rPr lang="ar-IQ" smtClean="0"/>
              <a:t>04/04/1440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1030707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04087CC-1555-4C32-BEB4-61A16363A889}" type="datetimeFigureOut">
              <a:rPr lang="ar-IQ" smtClean="0"/>
              <a:t>04/04/1440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A499760-99B0-4B79-B851-7EC8CAEB4294}" type="slidenum">
              <a:rPr lang="ar-IQ" smtClean="0"/>
              <a:t>‹#›</a:t>
            </a:fld>
            <a:endParaRPr lang="ar-IQ"/>
          </a:p>
        </p:txBody>
      </p:sp>
    </p:spTree>
    <p:extLst>
      <p:ext uri="{BB962C8B-B14F-4D97-AF65-F5344CB8AC3E}">
        <p14:creationId xmlns:p14="http://schemas.microsoft.com/office/powerpoint/2010/main" val="394186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04087CC-1555-4C32-BEB4-61A16363A889}" type="datetimeFigureOut">
              <a:rPr lang="ar-IQ" smtClean="0"/>
              <a:t>04/04/1440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499760-99B0-4B79-B851-7EC8CAEB4294}" type="slidenum">
              <a:rPr lang="ar-IQ" smtClean="0"/>
              <a:t>‹#›</a:t>
            </a:fld>
            <a:endParaRPr lang="ar-IQ"/>
          </a:p>
        </p:txBody>
      </p:sp>
    </p:spTree>
    <p:extLst>
      <p:ext uri="{BB962C8B-B14F-4D97-AF65-F5344CB8AC3E}">
        <p14:creationId xmlns:p14="http://schemas.microsoft.com/office/powerpoint/2010/main" val="4032564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052737"/>
            <a:ext cx="7772400" cy="1584175"/>
          </a:xfrm>
        </p:spPr>
        <p:txBody>
          <a:bodyPr/>
          <a:lstStyle/>
          <a:p>
            <a:r>
              <a:rPr lang="ar-IQ" dirty="0" smtClean="0">
                <a:solidFill>
                  <a:srgbClr val="FF0000"/>
                </a:solidFill>
              </a:rPr>
              <a:t>تاريخ الكرة الطائرة</a:t>
            </a:r>
            <a:endParaRPr lang="ar-IQ" dirty="0">
              <a:solidFill>
                <a:srgbClr val="FF0000"/>
              </a:solidFill>
            </a:endParaRPr>
          </a:p>
        </p:txBody>
      </p:sp>
      <p:sp>
        <p:nvSpPr>
          <p:cNvPr id="3" name="عنوان فرعي 2"/>
          <p:cNvSpPr>
            <a:spLocks noGrp="1"/>
          </p:cNvSpPr>
          <p:nvPr>
            <p:ph type="subTitle" idx="1"/>
          </p:nvPr>
        </p:nvSpPr>
        <p:spPr>
          <a:xfrm>
            <a:off x="971600" y="2852936"/>
            <a:ext cx="7272808" cy="3600400"/>
          </a:xfrm>
        </p:spPr>
        <p:txBody>
          <a:bodyPr>
            <a:normAutofit fontScale="85000" lnSpcReduction="10000"/>
          </a:bodyPr>
          <a:lstStyle/>
          <a:p>
            <a:r>
              <a:rPr lang="ar-IQ" dirty="0" smtClean="0">
                <a:solidFill>
                  <a:srgbClr val="FF0000"/>
                </a:solidFill>
              </a:rPr>
              <a:t>فمنذ ظهور الكرة الطائرة عام 1895 بأمريكا على يد (وليم </a:t>
            </a:r>
            <a:r>
              <a:rPr lang="ar-IQ" dirty="0" err="1" smtClean="0">
                <a:solidFill>
                  <a:srgbClr val="FF0000"/>
                </a:solidFill>
              </a:rPr>
              <a:t>مورجان</a:t>
            </a:r>
            <a:r>
              <a:rPr lang="ar-IQ" dirty="0" smtClean="0">
                <a:solidFill>
                  <a:srgbClr val="FF0000"/>
                </a:solidFill>
              </a:rPr>
              <a:t>) </a:t>
            </a:r>
            <a:r>
              <a:rPr lang="en-US" dirty="0" smtClean="0">
                <a:solidFill>
                  <a:srgbClr val="FF0000"/>
                </a:solidFill>
              </a:rPr>
              <a:t>William Morgan  </a:t>
            </a:r>
            <a:r>
              <a:rPr lang="ar-IQ" dirty="0" smtClean="0">
                <a:solidFill>
                  <a:srgbClr val="FF0000"/>
                </a:solidFill>
              </a:rPr>
              <a:t>المدير السابق لجامعة </a:t>
            </a:r>
            <a:r>
              <a:rPr lang="ar-IQ" dirty="0" err="1" smtClean="0">
                <a:solidFill>
                  <a:srgbClr val="FF0000"/>
                </a:solidFill>
              </a:rPr>
              <a:t>هوليوك</a:t>
            </a:r>
            <a:r>
              <a:rPr lang="ar-IQ" dirty="0" smtClean="0">
                <a:solidFill>
                  <a:srgbClr val="FF0000"/>
                </a:solidFill>
              </a:rPr>
              <a:t> وقد أطلق عليها اسم " </a:t>
            </a:r>
            <a:r>
              <a:rPr lang="ar-IQ" dirty="0" err="1" smtClean="0">
                <a:solidFill>
                  <a:srgbClr val="FF0000"/>
                </a:solidFill>
              </a:rPr>
              <a:t>مينونت</a:t>
            </a:r>
            <a:r>
              <a:rPr lang="ar-IQ" dirty="0" smtClean="0">
                <a:solidFill>
                  <a:srgbClr val="FF0000"/>
                </a:solidFill>
              </a:rPr>
              <a:t> </a:t>
            </a:r>
            <a:r>
              <a:rPr lang="en-US" dirty="0" err="1" smtClean="0">
                <a:solidFill>
                  <a:srgbClr val="FF0000"/>
                </a:solidFill>
              </a:rPr>
              <a:t>mnonet</a:t>
            </a:r>
            <a:r>
              <a:rPr lang="en-US" dirty="0" smtClean="0">
                <a:solidFill>
                  <a:srgbClr val="FF0000"/>
                </a:solidFill>
              </a:rPr>
              <a:t> " </a:t>
            </a:r>
            <a:r>
              <a:rPr lang="ar-IQ" dirty="0" smtClean="0">
                <a:solidFill>
                  <a:srgbClr val="FF0000"/>
                </a:solidFill>
              </a:rPr>
              <a:t>  ومن هذا الوقت بدء انتشار لعبة الكرة الطائرة في جميع الجامعات الأمريكية عن طريق جمعية الشبان المسيحية ثم بدء انتشارها في أوربا بعد نهاية الحرب العالمية الأولى وقد دخلت الكرة الطائرة مصر عن طريق مدارس الإرسالية الأمريكية عام 1935م  ثم انتشرت عن طريق جمعية الشبان المسيحية وظلت لعبة الكرة الطائرة تحت أشراف اتحاد كرة السلة </a:t>
            </a:r>
            <a:endParaRPr lang="ar-IQ" dirty="0">
              <a:solidFill>
                <a:srgbClr val="FF0000"/>
              </a:solidFill>
            </a:endParaRPr>
          </a:p>
        </p:txBody>
      </p:sp>
    </p:spTree>
    <p:extLst>
      <p:ext uri="{BB962C8B-B14F-4D97-AF65-F5344CB8AC3E}">
        <p14:creationId xmlns:p14="http://schemas.microsoft.com/office/powerpoint/2010/main" val="424806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827584" y="2136339"/>
            <a:ext cx="7776864" cy="3539430"/>
          </a:xfrm>
          <a:prstGeom prst="rect">
            <a:avLst/>
          </a:prstGeom>
        </p:spPr>
        <p:txBody>
          <a:bodyPr wrap="square">
            <a:spAutoFit/>
          </a:bodyPr>
          <a:lstStyle/>
          <a:p>
            <a:pPr algn="ctr"/>
            <a:r>
              <a:rPr lang="ar-IQ" sz="2400" dirty="0" smtClean="0"/>
              <a:t>دخلت</a:t>
            </a:r>
            <a:r>
              <a:rPr lang="ar-IQ" sz="2800" dirty="0" smtClean="0"/>
              <a:t> الكرة الطائرة الألعاب الأولمبية عام 1964م </a:t>
            </a:r>
            <a:r>
              <a:rPr lang="ar-IQ" sz="2800" dirty="0" err="1" smtClean="0"/>
              <a:t>فى</a:t>
            </a:r>
            <a:r>
              <a:rPr lang="ar-IQ" sz="2800" dirty="0" smtClean="0"/>
              <a:t> دورة طوكيو، وكانت اللعبة الجماعية الوحيدة التي دخلت الأولمبياد للمشاركة على مستوى الجنسين " رجال، سيدات" فتنافست الدول </a:t>
            </a:r>
            <a:r>
              <a:rPr lang="ar-IQ" sz="2800" dirty="0" err="1" smtClean="0"/>
              <a:t>فى</a:t>
            </a:r>
            <a:r>
              <a:rPr lang="ar-IQ" sz="2800" dirty="0" smtClean="0"/>
              <a:t> إعداد فرقها القومية لنيل شرف تمثيل دولهم والحصول على الميدالية الذهبية وسيادة العالم </a:t>
            </a:r>
            <a:r>
              <a:rPr lang="ar-IQ" sz="2800" dirty="0" err="1" smtClean="0"/>
              <a:t>فى</a:t>
            </a:r>
            <a:r>
              <a:rPr lang="ar-IQ" sz="2800" dirty="0" smtClean="0"/>
              <a:t> هذه اللعبة سواء للرجال أو للسيدات ولقد تجسد هذا التنافس </a:t>
            </a:r>
            <a:r>
              <a:rPr lang="ar-IQ" sz="2800" dirty="0" err="1" smtClean="0"/>
              <a:t>فى</a:t>
            </a:r>
            <a:r>
              <a:rPr lang="ar-IQ" sz="2800" dirty="0" smtClean="0"/>
              <a:t> ابتكار العديد من المهارات وتطويرها، وكذلك </a:t>
            </a:r>
            <a:r>
              <a:rPr lang="ar-IQ" sz="2800" dirty="0" err="1" smtClean="0"/>
              <a:t>فى</a:t>
            </a:r>
            <a:r>
              <a:rPr lang="ar-IQ" sz="2800" dirty="0" smtClean="0"/>
              <a:t> وضع الخطط وطرق اللعب الهجومية والدفاعية وأيضا </a:t>
            </a:r>
            <a:r>
              <a:rPr lang="ar-IQ" sz="2800" dirty="0" err="1" smtClean="0"/>
              <a:t>فى</a:t>
            </a:r>
            <a:r>
              <a:rPr lang="ar-IQ" sz="2800" dirty="0" smtClean="0"/>
              <a:t> استخدام طرق وأساليب التدريب الحديثة. </a:t>
            </a:r>
            <a:endParaRPr lang="ar-IQ" sz="2800" dirty="0"/>
          </a:p>
        </p:txBody>
      </p:sp>
    </p:spTree>
    <p:extLst>
      <p:ext uri="{BB962C8B-B14F-4D97-AF65-F5344CB8AC3E}">
        <p14:creationId xmlns:p14="http://schemas.microsoft.com/office/powerpoint/2010/main" val="3591957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التطور التاريخي لمهارات الكرة الطائرة</a:t>
            </a:r>
            <a:br>
              <a:rPr lang="ar-IQ" dirty="0" smtClean="0"/>
            </a:br>
            <a:endParaRPr lang="ar-IQ" dirty="0"/>
          </a:p>
        </p:txBody>
      </p:sp>
      <p:sp>
        <p:nvSpPr>
          <p:cNvPr id="3" name="عنصر نائب للمحتوى 2"/>
          <p:cNvSpPr>
            <a:spLocks noGrp="1"/>
          </p:cNvSpPr>
          <p:nvPr>
            <p:ph idx="1"/>
          </p:nvPr>
        </p:nvSpPr>
        <p:spPr/>
        <p:txBody>
          <a:bodyPr/>
          <a:lstStyle/>
          <a:p>
            <a:r>
              <a:rPr lang="ar-IQ" dirty="0" smtClean="0"/>
              <a:t>ولقد ظهر هذا جليا في الدورات الأولمبية الحديثة فمثلا في دورة سول 1988 ظهر الضرب الساحق من المنطقة الخلفية وإتقان الإرسال الساحق على يد الأمريكان والمدرسة الأوربية، كما ظهر في دورة برشلونه 1992م العديد من تشكيلات استقبال الإرسال فخلال السنوات القليلة الماضية تقدم مستوى لعبة الكرة الطائرة في المجال الأولمبي والعالمي نتيجة لنظم التطور المتكامل في التدريب وتطوير قدرات اللاعب لأعلى مستوى اعتمادا على الطرق والوسائل العلمية الحديثة للقياس والتقويم.</a:t>
            </a:r>
          </a:p>
          <a:p>
            <a:endParaRPr lang="ar-IQ" dirty="0"/>
          </a:p>
        </p:txBody>
      </p:sp>
    </p:spTree>
    <p:extLst>
      <p:ext uri="{BB962C8B-B14F-4D97-AF65-F5344CB8AC3E}">
        <p14:creationId xmlns:p14="http://schemas.microsoft.com/office/powerpoint/2010/main" val="86127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التطور التاريخي للكرة الطائرة</a:t>
            </a:r>
            <a:endParaRPr lang="ar-IQ" dirty="0"/>
          </a:p>
        </p:txBody>
      </p:sp>
      <p:sp>
        <p:nvSpPr>
          <p:cNvPr id="3" name="عنصر نائب للمحتوى 2"/>
          <p:cNvSpPr>
            <a:spLocks noGrp="1"/>
          </p:cNvSpPr>
          <p:nvPr>
            <p:ph idx="1"/>
          </p:nvPr>
        </p:nvSpPr>
        <p:spPr/>
        <p:txBody>
          <a:bodyPr>
            <a:normAutofit/>
          </a:bodyPr>
          <a:lstStyle/>
          <a:p>
            <a:pPr algn="ctr"/>
            <a:r>
              <a:rPr lang="ar-IQ" sz="3600" dirty="0" smtClean="0"/>
              <a:t>وتعد لعبة الكرة الطائرة من الألعاب المناسبة لكل سن فيمارسها الأفراد بقدر ما يستطيع كل منهم أن يبذل من جهد بل حتى الأفراد الذين لم يسبق لهم لعبهـــــا يجدون متعة في لعبها أول مرة ، ولعبة الكرة الطائرة من الألعاب آلتي يمكن أن يمارســــها الجنسين رجال ونساء وكذلك يمكن اختلاط الجنسين عند ممارستها لتصبح بذلك وسيلة اجتماعية ممتعة من وسائل استثمار وقت الفراغ</a:t>
            </a:r>
            <a:endParaRPr lang="ar-IQ" sz="3600" dirty="0"/>
          </a:p>
        </p:txBody>
      </p:sp>
    </p:spTree>
    <p:extLst>
      <p:ext uri="{BB962C8B-B14F-4D97-AF65-F5344CB8AC3E}">
        <p14:creationId xmlns:p14="http://schemas.microsoft.com/office/powerpoint/2010/main" val="164076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التطور التاريخي للكرة الطائرة</a:t>
            </a:r>
            <a:endParaRPr lang="ar-IQ" dirty="0"/>
          </a:p>
        </p:txBody>
      </p:sp>
      <p:sp>
        <p:nvSpPr>
          <p:cNvPr id="3" name="عنصر نائب للمحتوى 2"/>
          <p:cNvSpPr>
            <a:spLocks noGrp="1"/>
          </p:cNvSpPr>
          <p:nvPr>
            <p:ph idx="1"/>
          </p:nvPr>
        </p:nvSpPr>
        <p:spPr/>
        <p:txBody>
          <a:bodyPr>
            <a:normAutofit/>
          </a:bodyPr>
          <a:lstStyle/>
          <a:p>
            <a:r>
              <a:rPr lang="ar-IQ" sz="3600" dirty="0" smtClean="0"/>
              <a:t>وتتميز لعبة الكرة الطائرة بأنها تناسب كل من تقدمت بهم السن ممن مارسوا الألعاب الأخرى حيث يجدون في مزاولتها نشاطا يتناسب مع قدراتهم البدنية المحددة وهذا الهدف هو الذي أنشأت لعبة الكرة الطائرة أساسا من اجل تحقيقه في الولايات المتحدة الأمريكية. وتعد هذه هي بعض العوامل التي أدت إلى سرعة انتشار لعبة الكرة الطائرة في العالم كلعبة جماعية وترويحية</a:t>
            </a:r>
            <a:endParaRPr lang="ar-IQ" sz="3600" dirty="0"/>
          </a:p>
        </p:txBody>
      </p:sp>
    </p:spTree>
    <p:extLst>
      <p:ext uri="{BB962C8B-B14F-4D97-AF65-F5344CB8AC3E}">
        <p14:creationId xmlns:p14="http://schemas.microsoft.com/office/powerpoint/2010/main" val="2811391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التطور التاريخي للكرة الطائرة</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أما بالنسبة للمستويات الرياضية العالية فنجد أن لعبة الكرة الطائرة تحتاج إلى مستوى عالي من اللياقة البدنية فعلى الرغم من أن ملعب الكرة الطائرة يعد اصغر ملعب للعبة جماعية وذلك بحساب عدد الأمتار التي تخص كل لاعب </a:t>
            </a:r>
            <a:r>
              <a:rPr lang="ar-IQ" dirty="0" err="1" smtClean="0"/>
              <a:t>فى</a:t>
            </a:r>
            <a:r>
              <a:rPr lang="ar-IQ" dirty="0" smtClean="0"/>
              <a:t> الملعب فنجد أنها تساوى 13,5 متر مربع وهذه المساحة نسبيا إلى الألعاب الأخرى تعد صغيرة فمثلا المساحة التي يلعب فيها لاعب كرة القدم 280 مترا مربعا. إلا انه إذا تأملنا التحركات الخاصة بلاعبي الكرة الطائرة والجهد الذي يبذله اللاعبون نجد أن اللاعب يتحرك </a:t>
            </a:r>
            <a:r>
              <a:rPr lang="ar-IQ" dirty="0" err="1" smtClean="0"/>
              <a:t>فى</a:t>
            </a:r>
            <a:r>
              <a:rPr lang="ar-IQ" dirty="0" smtClean="0"/>
              <a:t> الملعب سواء كانت الكرة </a:t>
            </a:r>
            <a:r>
              <a:rPr lang="ar-IQ" dirty="0" err="1" smtClean="0"/>
              <a:t>فى</a:t>
            </a:r>
            <a:r>
              <a:rPr lang="ar-IQ" dirty="0" smtClean="0"/>
              <a:t> ملعبه أو ملعب الفريق المنافس </a:t>
            </a:r>
          </a:p>
          <a:p>
            <a:endParaRPr lang="ar-IQ" dirty="0"/>
          </a:p>
        </p:txBody>
      </p:sp>
    </p:spTree>
    <p:extLst>
      <p:ext uri="{BB962C8B-B14F-4D97-AF65-F5344CB8AC3E}">
        <p14:creationId xmlns:p14="http://schemas.microsoft.com/office/powerpoint/2010/main" val="21311264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468</Words>
  <Application>Microsoft Office PowerPoint</Application>
  <PresentationFormat>عرض على الشاشة (3:4)‏</PresentationFormat>
  <Paragraphs>12</Paragraphs>
  <Slides>6</Slides>
  <Notes>1</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تاريخ الكرة الطائرة</vt:lpstr>
      <vt:lpstr>عرض تقديمي في PowerPoint</vt:lpstr>
      <vt:lpstr>التطور التاريخي لمهارات الكرة الطائرة </vt:lpstr>
      <vt:lpstr>التطور التاريخي للكرة الطائرة</vt:lpstr>
      <vt:lpstr>التطور التاريخي للكرة الطائرة</vt:lpstr>
      <vt:lpstr>التطور التاريخي للكرة الطائرة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الكرة الطائرة</dc:title>
  <dc:creator>Iraqi</dc:creator>
  <cp:lastModifiedBy>Iraqi</cp:lastModifiedBy>
  <cp:revision>2</cp:revision>
  <dcterms:created xsi:type="dcterms:W3CDTF">2018-12-12T17:02:36Z</dcterms:created>
  <dcterms:modified xsi:type="dcterms:W3CDTF">2018-12-12T17:14:06Z</dcterms:modified>
</cp:coreProperties>
</file>